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79" d="100"/>
          <a:sy n="79" d="100"/>
        </p:scale>
        <p:origin x="13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36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72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975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53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763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12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4196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526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4095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973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100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E42D0-2684-401C-AE7D-A45089FD83DF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477E5-C64B-43E7-A271-3853961DCEB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777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1 CuadroTexto"/>
          <p:cNvSpPr txBox="1"/>
          <p:nvPr/>
        </p:nvSpPr>
        <p:spPr>
          <a:xfrm>
            <a:off x="4814008" y="273984"/>
            <a:ext cx="1080120" cy="86177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Logo de tú </a:t>
            </a:r>
            <a:r>
              <a:rPr lang="es-MX" sz="1400" b="1" dirty="0">
                <a:solidFill>
                  <a:srgbClr val="FF0000"/>
                </a:solidFill>
              </a:rPr>
              <a:t>Institución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852344" y="4407657"/>
            <a:ext cx="583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Nombre del autor(es)</a:t>
            </a:r>
          </a:p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Nombre del Asesor.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53;p1"/>
          <p:cNvSpPr txBox="1"/>
          <p:nvPr/>
        </p:nvSpPr>
        <p:spPr>
          <a:xfrm>
            <a:off x="5473096" y="2110008"/>
            <a:ext cx="563590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2449"/>
              </a:buClr>
              <a:buSzPts val="3500"/>
              <a:buFont typeface="Helvetica Neue"/>
              <a:buNone/>
            </a:pPr>
            <a:r>
              <a:rPr lang="es-ES" sz="3500" b="1" i="0" u="none" strike="noStrike" cap="none" dirty="0" smtClean="0">
                <a:solidFill>
                  <a:srgbClr val="9D244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TÍTULO DEL PROYECTO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ts val="2500"/>
              <a:buFont typeface="Helvetica Neue"/>
              <a:buNone/>
            </a:pPr>
            <a:r>
              <a:rPr lang="en-US" sz="2500" b="1" i="1" u="none" strike="noStrike" cap="none" dirty="0" err="1" smtClean="0">
                <a:solidFill>
                  <a:srgbClr val="B38E5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Subtítulo</a:t>
            </a:r>
            <a:r>
              <a:rPr lang="en-US" sz="2500" b="1" i="1" u="none" strike="noStrike" cap="none" dirty="0" smtClean="0">
                <a:solidFill>
                  <a:srgbClr val="B38E5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E3A"/>
              </a:buClr>
              <a:buSzPts val="2000"/>
              <a:buFont typeface="Helvetica Neue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5812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1 CuadroTexto"/>
          <p:cNvSpPr txBox="1"/>
          <p:nvPr/>
        </p:nvSpPr>
        <p:spPr>
          <a:xfrm>
            <a:off x="5399224" y="273984"/>
            <a:ext cx="1080120" cy="86177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0000"/>
                </a:solidFill>
              </a:rPr>
              <a:t>Logo de tú </a:t>
            </a:r>
            <a:r>
              <a:rPr lang="es-MX" sz="1400" b="1" dirty="0">
                <a:solidFill>
                  <a:srgbClr val="FF0000"/>
                </a:solidFill>
              </a:rPr>
              <a:t>Institución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95176" y="2135992"/>
            <a:ext cx="1072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Texto (Contenido)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53;p1"/>
          <p:cNvSpPr txBox="1"/>
          <p:nvPr/>
        </p:nvSpPr>
        <p:spPr>
          <a:xfrm>
            <a:off x="395176" y="1320424"/>
            <a:ext cx="5635907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2449"/>
              </a:buClr>
              <a:buSzPts val="3500"/>
              <a:buFont typeface="Helvetica Neue"/>
              <a:buNone/>
            </a:pPr>
            <a:r>
              <a:rPr lang="es-ES" sz="3500" b="1" i="0" u="none" strike="noStrike" cap="none" dirty="0" smtClean="0">
                <a:solidFill>
                  <a:srgbClr val="9D244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Título de la </a:t>
            </a:r>
            <a:r>
              <a:rPr lang="es-ES" sz="3500" b="1" i="0" u="none" strike="noStrike" cap="none" dirty="0" smtClean="0">
                <a:solidFill>
                  <a:srgbClr val="9D244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diapositiva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9387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</Words>
  <Application>Microsoft Office PowerPoint</Application>
  <PresentationFormat>Panorámica</PresentationFormat>
  <Paragraphs>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Helvetica Neue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Cuenta Microsoft</cp:lastModifiedBy>
  <cp:revision>3</cp:revision>
  <dcterms:created xsi:type="dcterms:W3CDTF">2024-08-20T15:42:11Z</dcterms:created>
  <dcterms:modified xsi:type="dcterms:W3CDTF">2026-10-06T16:32:00Z</dcterms:modified>
</cp:coreProperties>
</file>